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211A-6EEC-4412-BAE7-0E54879BDCD9}" type="datetimeFigureOut">
              <a:rPr lang="it-IT" smtClean="0"/>
              <a:t>30/04/2018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8E20-FA37-464C-B664-688E2C332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35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211A-6EEC-4412-BAE7-0E54879BDCD9}" type="datetimeFigureOut">
              <a:rPr lang="it-IT" smtClean="0"/>
              <a:t>30/04/2018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8E20-FA37-464C-B664-688E2C332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5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211A-6EEC-4412-BAE7-0E54879BDCD9}" type="datetimeFigureOut">
              <a:rPr lang="it-IT" smtClean="0"/>
              <a:t>30/04/2018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8E20-FA37-464C-B664-688E2C332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135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211A-6EEC-4412-BAE7-0E54879BDCD9}" type="datetimeFigureOut">
              <a:rPr lang="it-IT" smtClean="0"/>
              <a:t>30/04/2018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8E20-FA37-464C-B664-688E2C332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374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211A-6EEC-4412-BAE7-0E54879BDCD9}" type="datetimeFigureOut">
              <a:rPr lang="it-IT" smtClean="0"/>
              <a:t>30/04/2018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8E20-FA37-464C-B664-688E2C332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06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211A-6EEC-4412-BAE7-0E54879BDCD9}" type="datetimeFigureOut">
              <a:rPr lang="it-IT" smtClean="0"/>
              <a:t>30/04/2018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8E20-FA37-464C-B664-688E2C332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20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211A-6EEC-4412-BAE7-0E54879BDCD9}" type="datetimeFigureOut">
              <a:rPr lang="it-IT" smtClean="0"/>
              <a:t>30/04/2018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8E20-FA37-464C-B664-688E2C332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52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211A-6EEC-4412-BAE7-0E54879BDCD9}" type="datetimeFigureOut">
              <a:rPr lang="it-IT" smtClean="0"/>
              <a:t>30/04/2018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8E20-FA37-464C-B664-688E2C332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96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211A-6EEC-4412-BAE7-0E54879BDCD9}" type="datetimeFigureOut">
              <a:rPr lang="it-IT" smtClean="0"/>
              <a:t>30/04/2018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8E20-FA37-464C-B664-688E2C332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60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211A-6EEC-4412-BAE7-0E54879BDCD9}" type="datetimeFigureOut">
              <a:rPr lang="it-IT" smtClean="0"/>
              <a:t>30/04/2018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8E20-FA37-464C-B664-688E2C332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90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211A-6EEC-4412-BAE7-0E54879BDCD9}" type="datetimeFigureOut">
              <a:rPr lang="it-IT" smtClean="0"/>
              <a:t>30/04/2018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8E20-FA37-464C-B664-688E2C332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48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A211A-6EEC-4412-BAE7-0E54879BDCD9}" type="datetimeFigureOut">
              <a:rPr lang="it-IT" smtClean="0"/>
              <a:t>30/04/2018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08E20-FA37-464C-B664-688E2C332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39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otogallery.avi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608" y="692696"/>
            <a:ext cx="710479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Presentazione su schermo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standard di PowerPoint</vt:lpstr>
    </vt:vector>
  </TitlesOfParts>
  <Company>Architetto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Utente Windows</cp:lastModifiedBy>
  <cp:revision>3</cp:revision>
  <dcterms:created xsi:type="dcterms:W3CDTF">2018-04-30T17:31:34Z</dcterms:created>
  <dcterms:modified xsi:type="dcterms:W3CDTF">2018-04-30T17:34:59Z</dcterms:modified>
</cp:coreProperties>
</file>